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Relationship Id="rId21" Type="http://schemas.openxmlformats.org/officeDocument/2006/relationships/image" Target="../media/image129.png"/><Relationship Id="rId22" Type="http://schemas.openxmlformats.org/officeDocument/2006/relationships/image" Target="../media/image130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68230" y="1970329"/>
            <a:ext cx="8777955" cy="5185249"/>
            <a:chOff x="4968230" y="1970329"/>
            <a:chExt cx="8777955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30" y="1970329"/>
              <a:ext cx="8777955" cy="51852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1468" y="5384771"/>
            <a:ext cx="4086212" cy="8253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47657" y="2948848"/>
            <a:ext cx="6384207" cy="2288991"/>
            <a:chOff x="6147657" y="2948848"/>
            <a:chExt cx="6384207" cy="22889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8136" y="2819327"/>
              <a:ext cx="5731721" cy="155936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0877" y="3899460"/>
              <a:ext cx="6722997" cy="156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59243" cy="132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931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8676" y="2660578"/>
            <a:ext cx="11998454" cy="7385066"/>
            <a:chOff x="2938676" y="2660578"/>
            <a:chExt cx="11998454" cy="73850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8676" y="2660578"/>
              <a:ext cx="11998454" cy="73850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87814" cy="13295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931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239" y="4366249"/>
            <a:ext cx="3003376" cy="165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0644" y="2734985"/>
            <a:ext cx="17026761" cy="7260556"/>
            <a:chOff x="560644" y="2734985"/>
            <a:chExt cx="17026761" cy="72605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644" y="2734985"/>
              <a:ext cx="17026761" cy="7260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596747" cy="48215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3" y="4785007"/>
            <a:ext cx="3641306" cy="758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366249"/>
            <a:ext cx="1822529" cy="16572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49719" cy="1319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5082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11252" y="6704647"/>
            <a:ext cx="38095" cy="1238095"/>
            <a:chOff x="3311252" y="6704647"/>
            <a:chExt cx="38095" cy="12380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1252" y="6704647"/>
              <a:ext cx="38095" cy="12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96088" y="6699382"/>
            <a:ext cx="38095" cy="1238095"/>
            <a:chOff x="7196088" y="6699382"/>
            <a:chExt cx="38095" cy="12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088" y="6699382"/>
              <a:ext cx="38095" cy="12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80444" y="6650462"/>
            <a:ext cx="38095" cy="1238095"/>
            <a:chOff x="11080444" y="6650462"/>
            <a:chExt cx="38095" cy="12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80444" y="6650462"/>
              <a:ext cx="38095" cy="12380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47111" y="6650462"/>
            <a:ext cx="38095" cy="1238095"/>
            <a:chOff x="14947111" y="6650462"/>
            <a:chExt cx="38095" cy="1238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47111" y="6650462"/>
              <a:ext cx="38095" cy="12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93842" y="4169305"/>
            <a:ext cx="2672915" cy="2672915"/>
            <a:chOff x="1993842" y="4169305"/>
            <a:chExt cx="2672915" cy="26729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3842" y="4169305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44699" y="4420162"/>
            <a:ext cx="2171203" cy="2171203"/>
            <a:chOff x="2244699" y="4420162"/>
            <a:chExt cx="2171203" cy="21712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44699" y="4420162"/>
              <a:ext cx="2171203" cy="217120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83153" y="5108992"/>
            <a:ext cx="1235424" cy="8745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78678" y="4169305"/>
            <a:ext cx="2672915" cy="2672915"/>
            <a:chOff x="5878678" y="4169305"/>
            <a:chExt cx="2672915" cy="26729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8678" y="4169305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29535" y="4420162"/>
            <a:ext cx="2171203" cy="2171203"/>
            <a:chOff x="6129535" y="4420162"/>
            <a:chExt cx="2171203" cy="21712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29535" y="4420162"/>
              <a:ext cx="2171203" cy="217120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86686" y="5261373"/>
            <a:ext cx="1471996" cy="4819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63034" y="4169305"/>
            <a:ext cx="2672915" cy="2672915"/>
            <a:chOff x="9763034" y="4169305"/>
            <a:chExt cx="2672915" cy="26729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63034" y="4169305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13890" y="4420162"/>
            <a:ext cx="2171203" cy="2171203"/>
            <a:chOff x="10013890" y="4420162"/>
            <a:chExt cx="2171203" cy="21712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13890" y="4420162"/>
              <a:ext cx="2171203" cy="217120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53906" y="5261373"/>
            <a:ext cx="1733710" cy="4817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629701" y="4140753"/>
            <a:ext cx="2672915" cy="2672915"/>
            <a:chOff x="13629701" y="4140753"/>
            <a:chExt cx="2672915" cy="267291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29701" y="4140753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80557" y="4391609"/>
            <a:ext cx="2171203" cy="2171203"/>
            <a:chOff x="13880557" y="4391609"/>
            <a:chExt cx="2171203" cy="217120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80557" y="4391609"/>
              <a:ext cx="2171203" cy="217120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11071" y="5261373"/>
            <a:ext cx="1307672" cy="4722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994388" y="5383664"/>
            <a:ext cx="578997" cy="244199"/>
            <a:chOff x="4994388" y="5383664"/>
            <a:chExt cx="578997" cy="2441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94388" y="5383664"/>
              <a:ext cx="578997" cy="244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971429" y="5353188"/>
            <a:ext cx="578997" cy="244199"/>
            <a:chOff x="8971429" y="5353188"/>
            <a:chExt cx="578997" cy="24419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71429" y="5353188"/>
              <a:ext cx="578997" cy="2441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815028" y="5383664"/>
            <a:ext cx="578997" cy="244199"/>
            <a:chOff x="12815028" y="5383664"/>
            <a:chExt cx="578997" cy="2441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15028" y="5383664"/>
              <a:ext cx="578997" cy="24419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0" y="7888557"/>
            <a:ext cx="18285714" cy="38095"/>
            <a:chOff x="0" y="7888557"/>
            <a:chExt cx="18285714" cy="3809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7888557"/>
              <a:ext cx="18285714" cy="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467596" cy="15037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5082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1120" y="3106536"/>
            <a:ext cx="8205054" cy="5755998"/>
            <a:chOff x="1751120" y="3106536"/>
            <a:chExt cx="8205054" cy="57559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1120" y="3106536"/>
              <a:ext cx="8205054" cy="57559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8437" y="235725"/>
            <a:ext cx="6171429" cy="114832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108405" cy="15037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5082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1120" y="2535142"/>
            <a:ext cx="8205054" cy="7350393"/>
            <a:chOff x="1751120" y="2535142"/>
            <a:chExt cx="8205054" cy="73503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1120" y="2535142"/>
              <a:ext cx="8205054" cy="73503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60528" y="-1140054"/>
            <a:ext cx="6171429" cy="147007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49719" cy="132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50826" cy="6459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3914" y="4318202"/>
            <a:ext cx="2672915" cy="2672915"/>
            <a:chOff x="1933914" y="4318202"/>
            <a:chExt cx="2672915" cy="26729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3914" y="4318202"/>
              <a:ext cx="2672915" cy="26729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84771" y="4569058"/>
            <a:ext cx="2171203" cy="2171203"/>
            <a:chOff x="2184771" y="4569058"/>
            <a:chExt cx="2171203" cy="21712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4771" y="4569058"/>
              <a:ext cx="2171203" cy="21712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15285" y="5438822"/>
            <a:ext cx="1307662" cy="4723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49636" y="3400229"/>
            <a:ext cx="6282120" cy="4473445"/>
            <a:chOff x="7449636" y="3400229"/>
            <a:chExt cx="6282120" cy="44734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8209" y="3308803"/>
              <a:ext cx="6569000" cy="109395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8209" y="4505132"/>
              <a:ext cx="6435343" cy="109395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58209" y="5665752"/>
              <a:ext cx="4753581" cy="109395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58209" y="6900793"/>
              <a:ext cx="3289171" cy="1294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6014" y="2899141"/>
            <a:ext cx="13598148" cy="48915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6544" y="9014049"/>
            <a:ext cx="3931510" cy="4928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4663" y="2622804"/>
            <a:ext cx="4364164" cy="18307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15354" y="4334732"/>
            <a:ext cx="3826087" cy="313458"/>
            <a:chOff x="2115354" y="4334732"/>
            <a:chExt cx="3826087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5354" y="4334732"/>
              <a:ext cx="3826087" cy="3134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61164" y="2806736"/>
            <a:ext cx="874057" cy="31028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3180163"/>
            <a:ext cx="1734043" cy="4833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7" y="4213896"/>
            <a:ext cx="2255119" cy="4928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9277" y="5247620"/>
            <a:ext cx="2272700" cy="5000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75177" y="5022544"/>
            <a:ext cx="9271840" cy="43148"/>
            <a:chOff x="2675177" y="5022544"/>
            <a:chExt cx="9271840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75177" y="50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410276" cy="4821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3" y="4785007"/>
            <a:ext cx="3184344" cy="758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280534"/>
            <a:ext cx="3003376" cy="2195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69662" cy="1319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9070" y="2720908"/>
            <a:ext cx="13934379" cy="75868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69662" cy="1319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450" y="3397098"/>
            <a:ext cx="14845893" cy="59762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41091" cy="132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42312" y="3449224"/>
            <a:ext cx="5789176" cy="76084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23645" y="5999948"/>
            <a:ext cx="1599759" cy="5444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3978" y="7509356"/>
            <a:ext cx="1044094" cy="6243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3126" y="3743650"/>
            <a:ext cx="2196504" cy="680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48023" y="4181706"/>
            <a:ext cx="678329" cy="122099"/>
            <a:chOff x="8748023" y="4181706"/>
            <a:chExt cx="678329" cy="1220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748023" y="4181706"/>
              <a:ext cx="678329" cy="1220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9100" y="2660219"/>
            <a:ext cx="6226000" cy="7598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51928" y="3306156"/>
            <a:ext cx="758114" cy="5470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91478" y="6763994"/>
            <a:ext cx="832452" cy="6243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39457" y="8061934"/>
            <a:ext cx="832452" cy="6243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8850" y="4974128"/>
            <a:ext cx="655252" cy="6243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11702" y="4537270"/>
            <a:ext cx="655252" cy="6243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8082" y="6007770"/>
            <a:ext cx="2118625" cy="733393"/>
            <a:chOff x="11238082" y="6007770"/>
            <a:chExt cx="2118625" cy="7333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38082" y="6007770"/>
              <a:ext cx="2118625" cy="733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92485" y="7220978"/>
            <a:ext cx="2118625" cy="733393"/>
            <a:chOff x="5392485" y="7220978"/>
            <a:chExt cx="2118625" cy="7333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2485" y="7220978"/>
              <a:ext cx="2118625" cy="7333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47450" y="4652660"/>
            <a:ext cx="678329" cy="122099"/>
            <a:chOff x="7647450" y="4652660"/>
            <a:chExt cx="678329" cy="1220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7647450" y="4652660"/>
              <a:ext cx="678329" cy="122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0375" y="961146"/>
            <a:ext cx="6354119" cy="13199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8029" y="3791870"/>
            <a:ext cx="6112134" cy="5552387"/>
            <a:chOff x="1808029" y="3791870"/>
            <a:chExt cx="6112134" cy="55523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8029" y="3791870"/>
              <a:ext cx="6112134" cy="55523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65551" y="3791870"/>
            <a:ext cx="6112134" cy="5552387"/>
            <a:chOff x="10365551" y="3791870"/>
            <a:chExt cx="6112134" cy="55523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5551" y="3791870"/>
              <a:ext cx="6112134" cy="55523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44077" y="2583044"/>
            <a:ext cx="3986281" cy="11187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08830" y="2583049"/>
            <a:ext cx="3753338" cy="11282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0375" y="961146"/>
            <a:ext cx="3096462" cy="13104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220417" cy="6459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4650" y="4060074"/>
            <a:ext cx="1706815" cy="6783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21017" y="4645956"/>
            <a:ext cx="2831326" cy="4280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56488" y="4063484"/>
            <a:ext cx="1781425" cy="6783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5218" y="4658699"/>
            <a:ext cx="2389049" cy="3527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03250" y="4072389"/>
            <a:ext cx="1463644" cy="6783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0427" y="4658699"/>
            <a:ext cx="2808935" cy="6877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61331" y="2817121"/>
            <a:ext cx="1168865" cy="1168865"/>
            <a:chOff x="8361331" y="2817121"/>
            <a:chExt cx="1168865" cy="11688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61331" y="2817121"/>
              <a:ext cx="1168865" cy="1168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73413" y="2817121"/>
            <a:ext cx="1168865" cy="1168865"/>
            <a:chOff x="12673413" y="2817121"/>
            <a:chExt cx="1168865" cy="11688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73413" y="2817121"/>
              <a:ext cx="1168865" cy="1168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2443" y="2817121"/>
            <a:ext cx="1168865" cy="1168865"/>
            <a:chOff x="4072443" y="2817121"/>
            <a:chExt cx="1168865" cy="11688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2443" y="2817121"/>
              <a:ext cx="1168865" cy="11688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90994" y="6090681"/>
            <a:ext cx="3836811" cy="3511302"/>
            <a:chOff x="11190994" y="6090681"/>
            <a:chExt cx="3836811" cy="35113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90994" y="6090681"/>
              <a:ext cx="3836811" cy="35113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08208" y="6090681"/>
            <a:ext cx="3836811" cy="3485438"/>
            <a:chOff x="2808208" y="6090681"/>
            <a:chExt cx="3836811" cy="34854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08208" y="6090681"/>
              <a:ext cx="3836811" cy="34854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99601" y="6090681"/>
            <a:ext cx="3836811" cy="3485438"/>
            <a:chOff x="6999601" y="6090681"/>
            <a:chExt cx="3836811" cy="34854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99601" y="6090681"/>
              <a:ext cx="3836811" cy="34854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1770" y="3050290"/>
            <a:ext cx="696809" cy="569930"/>
            <a:chOff x="8591770" y="3050290"/>
            <a:chExt cx="696809" cy="5699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91770" y="3050290"/>
              <a:ext cx="696809" cy="5699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19340" y="2832400"/>
            <a:ext cx="1075069" cy="1075069"/>
            <a:chOff x="4119340" y="2832400"/>
            <a:chExt cx="1075069" cy="107506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19340" y="2832400"/>
              <a:ext cx="1075069" cy="10750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49207" y="2895638"/>
            <a:ext cx="1026649" cy="1026649"/>
            <a:chOff x="12749207" y="2895638"/>
            <a:chExt cx="1026649" cy="102664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49207" y="2895638"/>
              <a:ext cx="1026649" cy="1026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596747" cy="48215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7073" y="4785007"/>
            <a:ext cx="3679402" cy="7585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5239" y="4646181"/>
            <a:ext cx="1723119" cy="1103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2022-05-20T09:07:38Z</dcterms:created>
  <dcterms:modified xsi:type="dcterms:W3CDTF">2022-05-20T09:07:38Z</dcterms:modified>
</cp:coreProperties>
</file>